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ee67a3eb33f94702"/>
  </p:sldMasterIdLst>
  <p:sldIdLst>
    <p:sldId id="257" r:id="Rc53a4f2dd72d48f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ee67a3eb33f94702" /><Relationship Type="http://schemas.openxmlformats.org/officeDocument/2006/relationships/theme" Target="/ppt/slideMasters/theme/theme2.xml" Id="R6b4ad97bbf334ed0" /><Relationship Type="http://schemas.openxmlformats.org/officeDocument/2006/relationships/slide" Target="/ppt/slides/slide2.xml" Id="Rc53a4f2dd72d48f0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ab1cde8a5ff4e98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8482865fba64520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22cc7f33e3594e91" /><Relationship Type="http://schemas.openxmlformats.org/officeDocument/2006/relationships/slideMaster" Target="/ppt/slideMasters/slideMaster2.xml" Id="Re25ca9aee1b9413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bef5e4171974a3a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22cc7f33e3594e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1ed06c6fe88842fc" /><Relationship Type="http://schemas.openxmlformats.org/officeDocument/2006/relationships/slideLayout" Target="/ppt/slideLayouts/slideLayout2.xml" Id="Reb0dbb9af8a143be" /><Relationship Type="http://schemas.openxmlformats.org/officeDocument/2006/relationships/slideLayout" Target="/ppt/slideLayouts/slideLayout3.xml" Id="R6ba75622da664f51" /><Relationship Type="http://schemas.openxmlformats.org/officeDocument/2006/relationships/slideLayout" Target="/ppt/slideLayouts/slideLayout4.xml" Id="Rf8028aad720b4713" /><Relationship Type="http://schemas.openxmlformats.org/officeDocument/2006/relationships/slideLayout" Target="/ppt/slideLayouts/slideLayout5.xml" Id="Rd315b3da570045b8" /><Relationship Type="http://schemas.openxmlformats.org/officeDocument/2006/relationships/image" Target="/ppt/media/image2.bin" Id="Ra2e19a1f0bb04b49" /><Relationship Type="http://schemas.openxmlformats.org/officeDocument/2006/relationships/image" Target="/ppt/media/image.bin" Id="R06d9b790ba404d20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a2e19a1f0bb04b49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06d9b790ba404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f8028aad720b4713"/>
    <p:sldLayoutId id="2147483652" r:id="R6ba75622da664f51"/>
    <p:sldLayoutId id="2147483651" r:id="Reb0dbb9af8a143be"/>
    <p:sldLayoutId id="2147483654" r:id="Rd315b3da570045b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73172934a914c0b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Tigeröga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2017-02-01T10:49:32.68Z</dcterms:created>
  <dcterms:modified xsi:type="dcterms:W3CDTF">2017-02-01T10:49:32.68Z</dcterms:modified>
</cp:coreProperties>
</file>