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bin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Masters/theme/theme2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2.bin" ContentType="image/png"/>
  <Override PartName="/ppt/slides/slide2.xml" ContentType="application/vnd.openxmlformats-officedocument.presentationml.slide+xml"/>
</Types>
</file>

<file path=_rels/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3" Type="http://schemas.openxmlformats.org/package/2006/relationships/metadata/core-properties" Target="docProps/core.xml"/>
	<Relationship Id="rId1" Type="http://schemas.openxmlformats.org/officeDocument/2006/relationships/officeDocument" Target="ppt/presentation.xml"/>
</Relationships>
</file>

<file path=ppt/presentation.xml><?xml version="1.0" encoding="utf-8"?>
<p:presentation xmlns="http://schemas.openxmlformats.org/presentationml/2006/main"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saveSubsetFonts="1">
  <p:sldMasterIdLst>
    <p:sldMasterId id="2147483648" r:id="rId1"/>
    <p:sldMasterId id="2147483650" r:id="Ree67a3eb33f94702"/>
  </p:sldMasterIdLst>
  <p:sldIdLst>
    <p:sldId id="257" r:id="Rc53a4f2dd72d48f0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_rels/presentation.xml.rels>&#65279;<?xml version="1.0" encoding="utf-8"?><Relationships xmlns="http://schemas.openxmlformats.org/package/2006/relationships"><Relationship Type="http://schemas.openxmlformats.org/officeDocument/2006/relationships/slideMaster" Target="slideMasters/slideMaster1.xml" Id="rId1" /><Relationship Type="http://schemas.openxmlformats.org/officeDocument/2006/relationships/slideMaster" Target="/ppt/slideMasters/slideMaster2.xml" Id="Ree67a3eb33f94702" /><Relationship Type="http://schemas.openxmlformats.org/officeDocument/2006/relationships/theme" Target="/ppt/slideMasters/theme/theme2.xml" Id="R6b4ad97bbf334ed0" /><Relationship Type="http://schemas.openxmlformats.org/officeDocument/2006/relationships/slide" Target="/ppt/slides/slide2.xml" Id="Rc53a4f2dd72d48f0" /></Relationships>
</file>

<file path=ppt/slideLayouts/_rels/slideLayout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" Type="http://schemas.openxmlformats.org/officeDocument/2006/relationships/slideMaster" Target="../slideMasters/slideMaster1.xml"/>
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eab1cde8a5ff4e98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f8482865fba64520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image" Target="/ppt/media/image.bin" Id="R22cc7f33e3594e91" /><Relationship Type="http://schemas.openxmlformats.org/officeDocument/2006/relationships/slideMaster" Target="/ppt/slideMasters/slideMaster2.xml" Id="Re25ca9aee1b94137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1bef5e4171974a3a" /></Relationships>
</file>

<file path=ppt/slideLayouts/slideLayout1.xml><?xml version="1.0" encoding="utf-8"?>
<p:sldLayout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type="title" preserve="1">
  <p:cSld name="Empty slide">
    <p:spTree>
      <p:nvGrpSpPr>
        <p:cNvPr id="1" name=""/>
        <p:cNvGrpSpPr/>
        <p:nvPr/>
      </p:nvGrpSpPr>
      <p:grpSpPr/>
    </p:spTree>
  </p:cSld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698171"/>
            <a:ext cx="8651157" cy="441338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939845"/>
            <a:ext cx="7500120" cy="75832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/>
          <a:lstStyle>
            <a:lvl1pPr>
              <a:defRPr b="1" u="sng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615113" y="6321425"/>
            <a:ext cx="46037" cy="460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1814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641" y="11444"/>
            <a:ext cx="6816804" cy="800319"/>
          </a:xfrm>
        </p:spPr>
        <p:txBody>
          <a:bodyPr>
            <a:normAutofit/>
          </a:bodyPr>
          <a:lstStyle>
            <a:lvl1pPr>
              <a:defRPr sz="2800" b="1" u="sng"/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586" y="1397479"/>
            <a:ext cx="4632384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586" y="2246280"/>
            <a:ext cx="4632384" cy="3878473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3487" y="1397479"/>
            <a:ext cx="4537495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3487" y="2246281"/>
            <a:ext cx="4537495" cy="387847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5066210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Center"/>
          <p:cNvSpPr>
            <a:spLocks noGrp="1"/>
          </p:cNvSpPr>
          <p:nvPr>
            <p:ph type="ctrTitle"/>
          </p:nvPr>
        </p:nvSpPr>
        <p:spPr>
          <a:xfrm>
            <a:off x="1174171" y="1434510"/>
            <a:ext cx="7667665" cy="1207699"/>
          </a:xfrm>
        </p:spPr>
        <p:txBody>
          <a:bodyPr anchor="ctr">
            <a:normAutofit/>
          </a:bodyPr>
          <a:lstStyle>
            <a:lvl1pPr algn="ctr">
              <a:defRPr sz="28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Title2Center"/>
          <p:cNvSpPr>
            <a:spLocks noGrp="1"/>
          </p:cNvSpPr>
          <p:nvPr>
            <p:ph type="subTitle" idx="1"/>
          </p:nvPr>
        </p:nvSpPr>
        <p:spPr>
          <a:xfrm>
            <a:off x="1169109" y="3880608"/>
            <a:ext cx="7667665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sv-SE" dirty="0"/>
              <a:t>Klicka om du vill redigera mall för underrubrikformat</a:t>
            </a:r>
          </a:p>
        </p:txBody>
      </p:sp>
      <p:sp>
        <p:nvSpPr>
          <p:cNvPr id="13" name="Rektangel 12"/>
          <p:cNvSpPr/>
          <p:nvPr userDrawn="1"/>
        </p:nvSpPr>
        <p:spPr>
          <a:xfrm>
            <a:off x="1002137" y="1009291"/>
            <a:ext cx="8039684" cy="4666890"/>
          </a:xfrm>
          <a:prstGeom prst="rect">
            <a:avLst/>
          </a:prstGeom>
          <a:noFill/>
          <a:ln w="28575">
            <a:solidFill>
              <a:srgbClr val="009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22cc7f33e3594e9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87" y="184960"/>
            <a:ext cx="6544310" cy="450660"/>
          </a:xfrm>
          <a:prstGeom prst="rect">
            <a:avLst/>
          </a:prstGeom>
        </p:spPr>
      </p:pic>
      <p:sp>
        <p:nvSpPr>
          <p:cNvPr id="6" name="BodyContentTable"/>
          <p:cNvSpPr>
            <a:spLocks noGrp="1"/>
          </p:cNvSpPr>
          <p:nvPr>
            <p:ph type="body" sz="quarter" idx="10"/>
          </p:nvPr>
        </p:nvSpPr>
        <p:spPr>
          <a:xfrm>
            <a:off x="1168582" y="2806113"/>
            <a:ext cx="7667665" cy="948367"/>
          </a:xfrm>
        </p:spPr>
        <p:txBody>
          <a:bodyPr/>
          <a:lstStyle>
            <a:lvl1pPr marL="0" indent="0" algn="ctr">
              <a:buNone/>
              <a:defRPr/>
            </a:lvl1pPr>
            <a:lvl2pPr marL="457198" indent="0">
              <a:buNone/>
              <a:defRPr/>
            </a:lvl2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48526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878952"/>
            <a:ext cx="8651157" cy="39188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809899"/>
            <a:ext cx="7500120" cy="74831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>
            <a:normAutofit/>
          </a:bodyPr>
          <a:lstStyle>
            <a:lvl1pPr>
              <a:defRPr sz="2400" b="1" u="none">
                <a:latin typeface="+mn-lt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BodyFooter"/>
          <p:cNvSpPr>
            <a:spLocks noGrp="1"/>
          </p:cNvSpPr>
          <p:nvPr>
            <p:ph type="body" sz="quarter" idx="13" hasCustomPrompt="1"/>
          </p:nvPr>
        </p:nvSpPr>
        <p:spPr>
          <a:xfrm>
            <a:off x="1139825" y="5888038"/>
            <a:ext cx="5191125" cy="433387"/>
          </a:xfrm>
        </p:spPr>
        <p:txBody>
          <a:bodyPr>
            <a:normAutofit/>
          </a:bodyPr>
          <a:lstStyle>
            <a:lvl1pPr marL="0" indent="0">
              <a:buNone/>
              <a:defRPr sz="1100" i="1">
                <a:latin typeface="+mn-lt"/>
              </a:defRPr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sv-SE" dirty="0"/>
              <a:t>Nivå fyra</a:t>
            </a:r>
          </a:p>
        </p:txBody>
      </p:sp>
    </p:spTree>
    <p:extLst>
      <p:ext uri="{BB962C8B-B14F-4D97-AF65-F5344CB8AC3E}">
        <p14:creationId xmlns:p14="http://schemas.microsoft.com/office/powerpoint/2010/main" val="735603091"/>
      </p:ext>
    </p:extLst>
  </p:cSld>
  <p:clrMapOvr>
    <a:masterClrMapping/>
  </p:clrMapOvr>
</p:sldLayout>
</file>

<file path=ppt/slideMasters/_rels/slideMaster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2" Type="http://schemas.openxmlformats.org/officeDocument/2006/relationships/theme" Target="../theme/theme1.xml"/>
	<Relationship Id="rId1" Type="http://schemas.openxmlformats.org/officeDocument/2006/relationships/slideLayout" Target="../slideLayouts/slideLayout1.xml"/>
</Relationships>
</file>

<file path=ppt/slideMasters/_rels/slideMaster2.xml.rels>&#65279;<?xml version="1.0" encoding="utf-8"?><Relationships xmlns="http://schemas.openxmlformats.org/package/2006/relationships"><Relationship Type="http://schemas.openxmlformats.org/officeDocument/2006/relationships/theme" Target="/ppt/slideMasters/theme/theme2.xml" Id="R1ed06c6fe88842fc" /><Relationship Type="http://schemas.openxmlformats.org/officeDocument/2006/relationships/slideLayout" Target="/ppt/slideLayouts/slideLayout2.xml" Id="Reb0dbb9af8a143be" /><Relationship Type="http://schemas.openxmlformats.org/officeDocument/2006/relationships/slideLayout" Target="/ppt/slideLayouts/slideLayout3.xml" Id="R6ba75622da664f51" /><Relationship Type="http://schemas.openxmlformats.org/officeDocument/2006/relationships/slideLayout" Target="/ppt/slideLayouts/slideLayout4.xml" Id="Rf8028aad720b4713" /><Relationship Type="http://schemas.openxmlformats.org/officeDocument/2006/relationships/slideLayout" Target="/ppt/slideLayouts/slideLayout5.xml" Id="Rd315b3da570045b8" /><Relationship Type="http://schemas.openxmlformats.org/officeDocument/2006/relationships/image" Target="/ppt/media/image2.bin" Id="Ra2e19a1f0bb04b49" /><Relationship Type="http://schemas.openxmlformats.org/officeDocument/2006/relationships/image" Target="/ppt/media/image.bin" Id="R06d9b790ba404d20" /></Relationships>
</file>

<file path=ppt/slideMasters/slideMaster1.xml><?xml version="1.0" encoding="utf-8"?>
<p:sldMaster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2941" y="60385"/>
            <a:ext cx="6797097" cy="1232290"/>
          </a:xfrm>
          <a:prstGeom prst="rect">
            <a:avLst/>
          </a:prstGeom>
        </p:spPr>
        <p:txBody>
          <a:bodyPr vert="horz" lIns="36000" tIns="36000" rIns="36000" bIns="3600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325563"/>
            <a:ext cx="9109943" cy="4781939"/>
          </a:xfrm>
          <a:prstGeom prst="rect">
            <a:avLst/>
          </a:prstGeom>
        </p:spPr>
        <p:txBody>
          <a:bodyPr vert="horz" lIns="36000" tIns="36000" rIns="36000" bIns="3600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95888" y="6321545"/>
            <a:ext cx="8195094" cy="503433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a2e19a1f0bb04b49"/>
          <a:stretch>
            <a:fillRect/>
          </a:stretch>
        </p:blipFill>
        <p:spPr>
          <a:xfrm>
            <a:off x="561917" y="6459855"/>
            <a:ext cx="908534" cy="365125"/>
          </a:xfrm>
          <a:prstGeom prst="rect">
            <a:avLst/>
          </a:prstGeom>
        </p:spPr>
      </p:pic>
      <p:sp>
        <p:nvSpPr>
          <p:cNvPr id="9" name="textruta 8"/>
          <p:cNvSpPr txBox="1"/>
          <p:nvPr userDrawn="1"/>
        </p:nvSpPr>
        <p:spPr>
          <a:xfrm>
            <a:off x="-18778" y="1"/>
            <a:ext cx="369332" cy="256656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sv-SE" sz="1200" dirty="0">
                <a:solidFill>
                  <a:srgbClr val="009BA4"/>
                </a:solidFill>
              </a:rPr>
              <a:t>Förskole-/familjedaghemsenkät </a:t>
            </a:r>
            <a:r>
              <a:rPr lang="sv-SE" sz="1200" baseline="0" dirty="0">
                <a:solidFill>
                  <a:srgbClr val="009BA4"/>
                </a:solidFill>
              </a:rPr>
              <a:t>2016</a:t>
            </a:r>
            <a:endParaRPr lang="sv-SE" sz="1200" dirty="0">
              <a:solidFill>
                <a:srgbClr val="009BA4"/>
              </a:solidFill>
            </a:endParaRP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06d9b790ba404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408"/>
          <a:stretch/>
        </p:blipFill>
        <p:spPr>
          <a:xfrm>
            <a:off x="556087" y="184960"/>
            <a:ext cx="496854" cy="45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23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f8028aad720b4713"/>
    <p:sldLayoutId id="2147483652" r:id="R6ba75622da664f51"/>
    <p:sldLayoutId id="2147483651" r:id="Reb0dbb9af8a143be"/>
    <p:sldLayoutId id="2147483654" r:id="Rd315b3da570045b8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theme/theme2.xml><?xml version="1.0" encoding="utf-8"?>
<a:theme xmlns:a="http://schemas.openxmlformats.org/drawingml/2006/main" name="Anpassad formgivning skol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slides/_rels/slide2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873172934a914c0b" /></Relationships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</p:grp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Tigeröga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Studiegången 1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  <a:r>
                          <a:rPr lang="en-GB" sz="1400" spc="50" noProof="1"/>
                          <a:t>No pages to include</a:t>
                        </a:r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theme/theme1.xml><?xml version="1.0" encoding="utf-8"?>
<a:theme xmlns:a="http://schemas.openxmlformats.org/drawingml/2006/main" xmlns:adp="http://whatever" xmlns:p="http://schemas.openxmlformats.org/presentationml/2006/main" xmlns:xs="http://www.w3.org/2001/XMLSchema" name="ADP Theme">
  <a:themeElements>
    <a:clrScheme name="ADPeter2014">
      <a:dk1>
        <a:srgbClr val="4D4D4D"/>
      </a:dk1>
      <a:lt1>
        <a:srgbClr val="FFFFFF"/>
      </a:lt1>
      <a:dk2>
        <a:srgbClr val="333333"/>
      </a:dk2>
      <a:lt2>
        <a:srgbClr val="EEECE1"/>
      </a:lt2>
      <a:accent1>
        <a:srgbClr val="71B6DA"/>
      </a:accent1>
      <a:accent2>
        <a:srgbClr val="DEA167"/>
      </a:accent2>
      <a:accent3>
        <a:srgbClr val="AAAA74"/>
      </a:accent3>
      <a:accent4>
        <a:srgbClr val="968D86"/>
      </a:accent4>
      <a:accent5>
        <a:srgbClr val="DF6C55"/>
      </a:accent5>
      <a:accent6>
        <a:srgbClr val="F79646"/>
      </a:accent6>
      <a:hlink>
        <a:srgbClr val="71B6DA"/>
      </a:hlink>
      <a:folHlink>
        <a:srgbClr val="968D86"/>
      </a:folHlink>
    </a:clrScheme>
    <a:fontScheme name="Office">
      <a:maj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" cap="flat" cmpd="sng" algn="ctr">
          <a:noFill/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core.xml><?xml version="1.0" encoding="utf-8"?>
<cp:coreProperties xmlns:a="http://schemas.openxmlformats.org/drawingml/2006/main" xmlns:adp="http://whatever" xmlns:c="http://schemas.openxmlformats.org/drawingml/2006/chart" xmlns:cp="http://schemas.openxmlformats.org/package/2006/metadata/core-properties" xmlns:dc="http://purl.org/dc/elements/1.1/" xmlns:dcmitype="http://purl.org/dc/dcmitype/" xmlns:dcterms="http://purl.org/dc/terms/" xmlns:xs="http://www.w3.org/2001/XMLSchema" xmlns:xsi="http://www.w3.org/2001/XMLSchema-instance">
  <dc:title>Report</dc:title>
  <dc:creator>ADP</dc:creator>
  <cp:lastModifiedBy>ADP</cp:lastModifiedBy>
  <cp:revision>1</cp:revision>
  <dcterms:created xsi:type="dcterms:W3CDTF">2017-02-01T10:49:32.68Z</dcterms:created>
  <dcterms:modified xsi:type="dcterms:W3CDTF">2017-02-01T10:49:32.68Z</dcterms:modified>
</cp:coreProperties>
</file>